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 showGuides="1">
      <p:cViewPr>
        <p:scale>
          <a:sx n="125" d="100"/>
          <a:sy n="125" d="100"/>
        </p:scale>
        <p:origin x="584" y="24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B0EBC0-28E7-8C43-AB3E-3375F1B3C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09FE83D-E49D-2D42-9AFC-C6C7878DE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7D56B37-DE77-9642-8A59-87798858B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3FE07E0-B517-8448-80B4-88FD3B624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FF52FB4-3446-AF4E-AC6E-E7D4B18E5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75750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3F0012-8951-BD48-A2FF-E17D05218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EE5085E-34F6-6247-AEE8-7696EE58E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D29B11A-3E66-3A48-A995-22282B559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27BE7C8-32D6-2846-8B18-ACD790129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683CB8F-2CE5-CC40-9293-99F176276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44863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513B2F38-F646-384E-B642-7CC379F40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5190D0D-53B5-7F4B-85F0-32EC332CF2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56B5660-B642-5449-A575-7F50AAEA8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8B12C22-F194-A242-ADC1-F3C5FF596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F44F2C0-68B5-DC4E-8C44-EC3680D85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87023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13D2DA6-9ADE-F04E-A450-F0CAB9298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BB2F448-4FE6-104B-91E4-77E7FCF07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07054AA-050C-F24D-AF8E-12ACF6FFD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3C813EC-FB4C-4E4C-9402-C33DFED4C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158E62D-05A0-504E-A5B5-CC48A676D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445985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01AC0E0-CBA6-0C40-8D53-8C4E762EE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69E3700-0EF7-B246-B229-9E1016E84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ED7F912-8899-A04D-82AA-0307F70D8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1B5B537-B2BD-834F-A8E1-2E4A94EB7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6124AD8-B281-4F4C-96D2-946E3F0D2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84092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3187222-8F91-FE4E-BA12-B65753D45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8A6DF34-0489-5342-8E51-97900F7AEE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3201A57-D8C1-E14E-9614-A80031C910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F95175E-6C81-4142-A996-05736F2CC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991F8B5-1549-8A45-A2FC-BF4784FA0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F12FEA3-5919-7E4D-AE0E-C4B7247DC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43544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01A8DB-CE6D-7848-B39D-C8AF37B5F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EC72441-9933-F543-A6F6-A76F3AB66B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6251D3A-A1AD-D949-B995-C9901C169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242CB4A-A93E-9441-8D0F-13415E6925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A02325-CE92-6C47-AB6C-73980F286D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AE9E6771-D95D-B342-886D-52097240B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CDD90DE4-1422-D340-87CF-7FD7149DD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E5620D78-D025-A640-AA6B-AE1C958A1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37001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21A418-D321-A646-A951-2B3349114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1E2005FD-525F-5149-ABE0-8E8E30340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B84CB6E-6D8A-E547-9B47-1E7347448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D09F2AE-67CD-6641-912B-48150D170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95873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BDC25A14-0757-6540-93AE-FB8CB659C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8D50F80-93E7-7246-8045-300D9C2D2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F7D7AA8-F59D-4D46-B889-312C5B36C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6507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523A8B-9913-6448-B97B-C0BAE0AC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76874E-C1BF-EB45-B040-E689AFD65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5446DBF-197C-FA48-9ECE-7D2020809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AFF5C58-3C1B-AD43-A238-9F2A8815B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3E1AB0E-38EB-4A40-8BDB-EFAD54F1F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A18F8AF-C551-CC48-8F95-EF926A732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9351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FEB954-4511-A044-9E12-AF8983C84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1C37B579-77E5-924E-BB47-5601CED394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788092B-11CD-9B40-90D3-2E090EEB55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8ACD342-9F67-7949-8BCF-7F46A8F5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5408517-8BC8-B744-91EA-996E5C3F4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2995173-4EF0-6947-ABDE-B82CADD3E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3560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63659C-B884-B247-8F81-926210B1D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2FE17BE-67AF-C046-B6D1-04447F57B8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074C371-3E4B-B64D-8524-01AFCE73D6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4856F-EBDF-5C4B-88C0-F416672E5316}" type="datetimeFigureOut">
              <a:rPr kumimoji="1" lang="zh-TW" altLang="en-US" smtClean="0"/>
              <a:t>2022/4/4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858A453-792E-8D43-8DDB-2BB9800B9C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3633339-405F-194E-BC28-2BBFB8F458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66762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, 黑暗, 點燃, 影像 的圖片&#10;&#10;自動產生的描述">
            <a:extLst>
              <a:ext uri="{FF2B5EF4-FFF2-40B4-BE49-F238E27FC236}">
                <a16:creationId xmlns:a16="http://schemas.microsoft.com/office/drawing/2014/main" id="{7091006C-9549-6B40-8174-06C04B9BE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1635"/>
            <a:ext cx="4005613" cy="3228404"/>
          </a:xfrm>
          <a:prstGeom prst="rect">
            <a:avLst/>
          </a:prstGeom>
        </p:spPr>
      </p:pic>
      <p:pic>
        <p:nvPicPr>
          <p:cNvPr id="7" name="圖片 6" descr="一張含有 文字, 監視器, 電視, 螢幕 的圖片&#10;&#10;自動產生的描述">
            <a:extLst>
              <a:ext uri="{FF2B5EF4-FFF2-40B4-BE49-F238E27FC236}">
                <a16:creationId xmlns:a16="http://schemas.microsoft.com/office/drawing/2014/main" id="{87B05049-B1EE-1C4F-8068-8F56F4605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7274" y="1961635"/>
            <a:ext cx="4124725" cy="3324405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1B60E20-F4A0-CC41-BF59-105EF05111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1700" y="1961635"/>
            <a:ext cx="4015575" cy="3228403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3FF9C7DA-4321-4A43-AE09-E800808F140C}"/>
              </a:ext>
            </a:extLst>
          </p:cNvPr>
          <p:cNvSpPr txBox="1"/>
          <p:nvPr/>
        </p:nvSpPr>
        <p:spPr>
          <a:xfrm>
            <a:off x="946110" y="2975139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250kDa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CBF05094-D3B6-0C40-876D-143B250C2B51}"/>
              </a:ext>
            </a:extLst>
          </p:cNvPr>
          <p:cNvSpPr txBox="1"/>
          <p:nvPr/>
        </p:nvSpPr>
        <p:spPr>
          <a:xfrm>
            <a:off x="946109" y="3108054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130kDa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6587AC77-EFF4-A54D-A02D-D66A6F60F3D2}"/>
              </a:ext>
            </a:extLst>
          </p:cNvPr>
          <p:cNvSpPr txBox="1"/>
          <p:nvPr/>
        </p:nvSpPr>
        <p:spPr>
          <a:xfrm>
            <a:off x="946109" y="3200522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100kDa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BB571B63-4A00-A245-8617-75946479E320}"/>
              </a:ext>
            </a:extLst>
          </p:cNvPr>
          <p:cNvSpPr txBox="1"/>
          <p:nvPr/>
        </p:nvSpPr>
        <p:spPr>
          <a:xfrm>
            <a:off x="997405" y="3298928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70kDa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94CD0707-09EC-FA4E-A3B7-2E8B37C7258D}"/>
              </a:ext>
            </a:extLst>
          </p:cNvPr>
          <p:cNvSpPr txBox="1"/>
          <p:nvPr/>
        </p:nvSpPr>
        <p:spPr>
          <a:xfrm>
            <a:off x="997405" y="3417414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55kDa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AE7909A8-8C93-6D48-8527-B58FF3A85E16}"/>
              </a:ext>
            </a:extLst>
          </p:cNvPr>
          <p:cNvSpPr txBox="1"/>
          <p:nvPr/>
        </p:nvSpPr>
        <p:spPr>
          <a:xfrm>
            <a:off x="997405" y="3632858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35kDa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246E9F28-9005-3641-B39D-E51B44A58F15}"/>
              </a:ext>
            </a:extLst>
          </p:cNvPr>
          <p:cNvSpPr txBox="1"/>
          <p:nvPr/>
        </p:nvSpPr>
        <p:spPr>
          <a:xfrm>
            <a:off x="971757" y="3778922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25kDa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E2D87039-A989-3342-AB40-D94F77072FA6}"/>
              </a:ext>
            </a:extLst>
          </p:cNvPr>
          <p:cNvSpPr txBox="1"/>
          <p:nvPr/>
        </p:nvSpPr>
        <p:spPr>
          <a:xfrm>
            <a:off x="4801895" y="2811539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250kDa</a:t>
            </a:r>
            <a:endParaRPr kumimoji="1" lang="zh-TW" altLang="en-US" sz="800" dirty="0"/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D648EA8E-0E1D-4D43-AF57-1FFF6073BDE8}"/>
              </a:ext>
            </a:extLst>
          </p:cNvPr>
          <p:cNvSpPr txBox="1"/>
          <p:nvPr/>
        </p:nvSpPr>
        <p:spPr>
          <a:xfrm>
            <a:off x="4801894" y="2944454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130kDa</a:t>
            </a:r>
            <a:endParaRPr kumimoji="1" lang="zh-TW" altLang="en-US" sz="800" dirty="0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AD23DCD1-3C51-3748-85D1-C368F5D028F5}"/>
              </a:ext>
            </a:extLst>
          </p:cNvPr>
          <p:cNvSpPr txBox="1"/>
          <p:nvPr/>
        </p:nvSpPr>
        <p:spPr>
          <a:xfrm>
            <a:off x="4801894" y="3036922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100kDa</a:t>
            </a:r>
            <a:endParaRPr kumimoji="1" lang="zh-TW" altLang="en-US" sz="800" dirty="0"/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64DF5FE6-CFEE-B84F-9CAC-21540CD4CE85}"/>
              </a:ext>
            </a:extLst>
          </p:cNvPr>
          <p:cNvSpPr txBox="1"/>
          <p:nvPr/>
        </p:nvSpPr>
        <p:spPr>
          <a:xfrm>
            <a:off x="4853190" y="3135328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70kDa</a:t>
            </a:r>
            <a:endParaRPr kumimoji="1" lang="zh-TW" altLang="en-US" sz="800" dirty="0"/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E4D57633-EEFA-BB47-AC68-223C787A7401}"/>
              </a:ext>
            </a:extLst>
          </p:cNvPr>
          <p:cNvSpPr txBox="1"/>
          <p:nvPr/>
        </p:nvSpPr>
        <p:spPr>
          <a:xfrm>
            <a:off x="4853190" y="3253814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55kDa</a:t>
            </a:r>
            <a:endParaRPr kumimoji="1" lang="zh-TW" altLang="en-US" sz="800" dirty="0"/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DDE6999A-CE3A-1345-9701-F83F72B2BF2C}"/>
              </a:ext>
            </a:extLst>
          </p:cNvPr>
          <p:cNvSpPr txBox="1"/>
          <p:nvPr/>
        </p:nvSpPr>
        <p:spPr>
          <a:xfrm>
            <a:off x="4853190" y="3469258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35kDa</a:t>
            </a:r>
            <a:endParaRPr kumimoji="1" lang="zh-TW" altLang="en-US" sz="800" dirty="0"/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5D07772D-4D87-2348-B005-4C2D3A5C3259}"/>
              </a:ext>
            </a:extLst>
          </p:cNvPr>
          <p:cNvSpPr txBox="1"/>
          <p:nvPr/>
        </p:nvSpPr>
        <p:spPr>
          <a:xfrm>
            <a:off x="4827542" y="3615322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25kDa</a:t>
            </a:r>
            <a:endParaRPr kumimoji="1" lang="zh-TW" altLang="en-US" sz="800" dirty="0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77C30F13-8413-1B4D-A29F-865DF3D7E5FE}"/>
              </a:ext>
            </a:extLst>
          </p:cNvPr>
          <p:cNvSpPr txBox="1"/>
          <p:nvPr/>
        </p:nvSpPr>
        <p:spPr>
          <a:xfrm>
            <a:off x="9137829" y="2968714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55kDa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CBB48578-58C3-5842-8AD4-A82FC9AAAFBE}"/>
              </a:ext>
            </a:extLst>
          </p:cNvPr>
          <p:cNvSpPr txBox="1"/>
          <p:nvPr/>
        </p:nvSpPr>
        <p:spPr>
          <a:xfrm>
            <a:off x="9137829" y="3253814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35kDa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F4FAC6E9-1D3F-074C-8910-403E1DD177E1}"/>
              </a:ext>
            </a:extLst>
          </p:cNvPr>
          <p:cNvSpPr txBox="1"/>
          <p:nvPr/>
        </p:nvSpPr>
        <p:spPr>
          <a:xfrm>
            <a:off x="9137829" y="3417414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25kDa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CC5B23B7-3B5B-6D41-91BE-21E256099BAA}"/>
              </a:ext>
            </a:extLst>
          </p:cNvPr>
          <p:cNvSpPr txBox="1"/>
          <p:nvPr/>
        </p:nvSpPr>
        <p:spPr>
          <a:xfrm>
            <a:off x="9137829" y="3632858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>
                <a:solidFill>
                  <a:schemeClr val="bg1"/>
                </a:solidFill>
              </a:rPr>
              <a:t>15kDa</a:t>
            </a:r>
            <a:endParaRPr kumimoji="1" lang="zh-TW" altLang="en-US" sz="800" dirty="0">
              <a:solidFill>
                <a:schemeClr val="bg1"/>
              </a:solidFill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1D9613AE-A1F3-BD4C-816D-C61147C719F4}"/>
              </a:ext>
            </a:extLst>
          </p:cNvPr>
          <p:cNvSpPr txBox="1"/>
          <p:nvPr/>
        </p:nvSpPr>
        <p:spPr>
          <a:xfrm>
            <a:off x="955964" y="5379522"/>
            <a:ext cx="25231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Lane 1: Ctrl EC</a:t>
            </a:r>
          </a:p>
          <a:p>
            <a:r>
              <a:rPr kumimoji="1" lang="en-US" altLang="zh-TW" dirty="0"/>
              <a:t>Lane 2: </a:t>
            </a:r>
            <a:r>
              <a:rPr kumimoji="1" lang="en-US" altLang="zh-TW" i="1" dirty="0"/>
              <a:t>Sptlc1</a:t>
            </a:r>
            <a:r>
              <a:rPr kumimoji="1" lang="en-US" altLang="zh-TW" dirty="0"/>
              <a:t> KO EC</a:t>
            </a:r>
          </a:p>
          <a:p>
            <a:r>
              <a:rPr kumimoji="1" lang="en-US" altLang="zh-TW" dirty="0"/>
              <a:t>Lane 3: Ctrl non-EC</a:t>
            </a:r>
          </a:p>
          <a:p>
            <a:r>
              <a:rPr kumimoji="1" lang="en-US" altLang="zh-TW" dirty="0"/>
              <a:t>Lane 4: </a:t>
            </a:r>
            <a:r>
              <a:rPr kumimoji="1" lang="en-US" altLang="zh-TW" i="1" dirty="0"/>
              <a:t>Sptlc1</a:t>
            </a:r>
            <a:r>
              <a:rPr kumimoji="1" lang="en-US" altLang="zh-TW" dirty="0"/>
              <a:t> KO non-EC</a:t>
            </a:r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E8412603-9ED0-D843-BC6A-8C239F279FE8}"/>
              </a:ext>
            </a:extLst>
          </p:cNvPr>
          <p:cNvSpPr txBox="1"/>
          <p:nvPr/>
        </p:nvSpPr>
        <p:spPr>
          <a:xfrm>
            <a:off x="1536952" y="3526248"/>
            <a:ext cx="6912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1.   2.    3.   4</a:t>
            </a:r>
            <a:endParaRPr kumimoji="1" lang="zh-TW" altLang="en-US" sz="800" dirty="0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A0372F68-E1BF-1646-85B8-45DF64EBDB56}"/>
              </a:ext>
            </a:extLst>
          </p:cNvPr>
          <p:cNvSpPr txBox="1"/>
          <p:nvPr/>
        </p:nvSpPr>
        <p:spPr>
          <a:xfrm>
            <a:off x="5404785" y="2846021"/>
            <a:ext cx="6912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1.   2.    3.   4</a:t>
            </a:r>
            <a:endParaRPr kumimoji="1" lang="zh-TW" altLang="en-US" sz="800" dirty="0"/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12D0BBE0-FA4C-C54E-BBBD-58B50F79D184}"/>
              </a:ext>
            </a:extLst>
          </p:cNvPr>
          <p:cNvSpPr txBox="1"/>
          <p:nvPr/>
        </p:nvSpPr>
        <p:spPr>
          <a:xfrm>
            <a:off x="392821" y="3366801"/>
            <a:ext cx="707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SPTLC1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8BDF95F1-9007-C14D-ADC8-A9FAA1BA6756}"/>
              </a:ext>
            </a:extLst>
          </p:cNvPr>
          <p:cNvSpPr txBox="1"/>
          <p:nvPr/>
        </p:nvSpPr>
        <p:spPr>
          <a:xfrm>
            <a:off x="4302118" y="2919452"/>
            <a:ext cx="590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 err="1"/>
              <a:t>eNOS</a:t>
            </a:r>
            <a:endParaRPr kumimoji="1" lang="zh-TW" altLang="en-US" sz="1400" dirty="0"/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8207BABB-34FA-C141-BF9F-497F5C1270D7}"/>
              </a:ext>
            </a:extLst>
          </p:cNvPr>
          <p:cNvSpPr txBox="1"/>
          <p:nvPr/>
        </p:nvSpPr>
        <p:spPr>
          <a:xfrm>
            <a:off x="8538644" y="3056672"/>
            <a:ext cx="696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  <a:latin typeface="Symbol" pitchFamily="2" charset="2"/>
              </a:rPr>
              <a:t>b</a:t>
            </a:r>
            <a:r>
              <a:rPr kumimoji="1" lang="en-US" altLang="zh-TW" sz="1400" dirty="0">
                <a:solidFill>
                  <a:schemeClr val="bg1"/>
                </a:solidFill>
              </a:rPr>
              <a:t>-actin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04CCD644-80AF-E54D-8BB2-95F442905ACF}"/>
              </a:ext>
            </a:extLst>
          </p:cNvPr>
          <p:cNvSpPr txBox="1"/>
          <p:nvPr/>
        </p:nvSpPr>
        <p:spPr>
          <a:xfrm>
            <a:off x="9679055" y="3194431"/>
            <a:ext cx="6912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800" dirty="0"/>
              <a:t>1.   2.    3.   4</a:t>
            </a:r>
            <a:endParaRPr kumimoji="1" lang="zh-TW" altLang="en-US" sz="800" dirty="0"/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9A0C46A3-0C73-0C4C-926A-0CA27D1F0210}"/>
              </a:ext>
            </a:extLst>
          </p:cNvPr>
          <p:cNvSpPr txBox="1"/>
          <p:nvPr/>
        </p:nvSpPr>
        <p:spPr>
          <a:xfrm>
            <a:off x="0" y="1592303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Exp 1.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6059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3D2F632-7717-594B-AED2-1F47761A2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91" y="407504"/>
            <a:ext cx="5167060" cy="4164496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74E03C98-6E87-AA44-BB4C-E900C6256F2F}"/>
              </a:ext>
            </a:extLst>
          </p:cNvPr>
          <p:cNvSpPr txBox="1"/>
          <p:nvPr/>
        </p:nvSpPr>
        <p:spPr>
          <a:xfrm>
            <a:off x="4363277" y="1421295"/>
            <a:ext cx="893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250kDa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85C70AE-607C-0B4D-9392-FC752D09A902}"/>
              </a:ext>
            </a:extLst>
          </p:cNvPr>
          <p:cNvSpPr txBox="1"/>
          <p:nvPr/>
        </p:nvSpPr>
        <p:spPr>
          <a:xfrm>
            <a:off x="4363276" y="1605961"/>
            <a:ext cx="893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130kDa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F95DF788-DB15-8448-8E61-09BBA400E6A7}"/>
              </a:ext>
            </a:extLst>
          </p:cNvPr>
          <p:cNvSpPr txBox="1"/>
          <p:nvPr/>
        </p:nvSpPr>
        <p:spPr>
          <a:xfrm>
            <a:off x="4363276" y="1803734"/>
            <a:ext cx="893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100kDa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8FA2FF5-1481-A448-93CD-375FFA325F1F}"/>
              </a:ext>
            </a:extLst>
          </p:cNvPr>
          <p:cNvSpPr txBox="1"/>
          <p:nvPr/>
        </p:nvSpPr>
        <p:spPr>
          <a:xfrm>
            <a:off x="4372549" y="2034492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70kDa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B4DEF76B-7BA7-D946-9B67-B661AB2F99C6}"/>
              </a:ext>
            </a:extLst>
          </p:cNvPr>
          <p:cNvSpPr txBox="1"/>
          <p:nvPr/>
        </p:nvSpPr>
        <p:spPr>
          <a:xfrm>
            <a:off x="4421784" y="2320717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1DB726ED-4383-7241-A89B-F1CDE5265859}"/>
              </a:ext>
            </a:extLst>
          </p:cNvPr>
          <p:cNvSpPr txBox="1"/>
          <p:nvPr/>
        </p:nvSpPr>
        <p:spPr>
          <a:xfrm>
            <a:off x="4480294" y="2933914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41B22E66-F334-B641-B0B1-47807E98E339}"/>
              </a:ext>
            </a:extLst>
          </p:cNvPr>
          <p:cNvSpPr txBox="1"/>
          <p:nvPr/>
        </p:nvSpPr>
        <p:spPr>
          <a:xfrm>
            <a:off x="4493547" y="3187867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25kDa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E637672C-2A2B-DD41-AC64-B4B9160EABC3}"/>
              </a:ext>
            </a:extLst>
          </p:cNvPr>
          <p:cNvSpPr txBox="1"/>
          <p:nvPr/>
        </p:nvSpPr>
        <p:spPr>
          <a:xfrm>
            <a:off x="1013790" y="2453519"/>
            <a:ext cx="85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SPTLC1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A50D8FFF-790D-5A44-A45F-2F0E4E3DE1F6}"/>
              </a:ext>
            </a:extLst>
          </p:cNvPr>
          <p:cNvSpPr txBox="1"/>
          <p:nvPr/>
        </p:nvSpPr>
        <p:spPr>
          <a:xfrm>
            <a:off x="1162549" y="1665160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 err="1">
                <a:solidFill>
                  <a:schemeClr val="bg1"/>
                </a:solidFill>
              </a:rPr>
              <a:t>eNOS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4410FD29-FAEF-654B-B356-80DA44463B6E}"/>
              </a:ext>
            </a:extLst>
          </p:cNvPr>
          <p:cNvSpPr txBox="1"/>
          <p:nvPr/>
        </p:nvSpPr>
        <p:spPr>
          <a:xfrm>
            <a:off x="1919030" y="2600598"/>
            <a:ext cx="1350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/>
              <a:t>Unrelated Exp.</a:t>
            </a:r>
            <a:endParaRPr kumimoji="1" lang="zh-TW" altLang="en-US" sz="1400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8153E19F-F378-5C4F-A632-058E026D16BD}"/>
              </a:ext>
            </a:extLst>
          </p:cNvPr>
          <p:cNvSpPr txBox="1"/>
          <p:nvPr/>
        </p:nvSpPr>
        <p:spPr>
          <a:xfrm rot="18931079">
            <a:off x="2791902" y="2724669"/>
            <a:ext cx="668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/>
              <a:t>Ctrl EC</a:t>
            </a:r>
            <a:endParaRPr kumimoji="1" lang="zh-TW" altLang="en-US" sz="1400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A7FFF9E-4FA9-1A4D-B530-2BD856D34489}"/>
              </a:ext>
            </a:extLst>
          </p:cNvPr>
          <p:cNvSpPr txBox="1"/>
          <p:nvPr/>
        </p:nvSpPr>
        <p:spPr>
          <a:xfrm rot="18931079">
            <a:off x="2683989" y="2867819"/>
            <a:ext cx="1093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EC</a:t>
            </a:r>
            <a:endParaRPr kumimoji="1" lang="zh-TW" altLang="en-US" sz="1400" dirty="0"/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4EA62E58-B1D4-814D-9F3E-A618CC7A2C4C}"/>
              </a:ext>
            </a:extLst>
          </p:cNvPr>
          <p:cNvSpPr txBox="1"/>
          <p:nvPr/>
        </p:nvSpPr>
        <p:spPr>
          <a:xfrm rot="18931079">
            <a:off x="2930042" y="2974336"/>
            <a:ext cx="14316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non-EC</a:t>
            </a:r>
            <a:endParaRPr kumimoji="1" lang="zh-TW" altLang="en-US" sz="1400" dirty="0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88B0D0E5-8191-3741-ABF4-05A81E4A206C}"/>
              </a:ext>
            </a:extLst>
          </p:cNvPr>
          <p:cNvSpPr txBox="1"/>
          <p:nvPr/>
        </p:nvSpPr>
        <p:spPr>
          <a:xfrm rot="18931079">
            <a:off x="3026341" y="2825399"/>
            <a:ext cx="1006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/>
              <a:t>Ctrl non-EC</a:t>
            </a:r>
            <a:endParaRPr kumimoji="1" lang="zh-TW" altLang="en-US" sz="1400" dirty="0"/>
          </a:p>
        </p:txBody>
      </p:sp>
      <p:pic>
        <p:nvPicPr>
          <p:cNvPr id="23" name="圖片 22" descr="一張含有 文字, 監視器, 室內, 顯示 的圖片&#10;&#10;自動產生的描述">
            <a:extLst>
              <a:ext uri="{FF2B5EF4-FFF2-40B4-BE49-F238E27FC236}">
                <a16:creationId xmlns:a16="http://schemas.microsoft.com/office/drawing/2014/main" id="{F0C07915-4DAE-EE44-B76A-E8A933073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4686369"/>
            <a:ext cx="5307312" cy="1857559"/>
          </a:xfrm>
          <a:prstGeom prst="rect">
            <a:avLst/>
          </a:prstGeom>
        </p:spPr>
      </p:pic>
      <p:sp>
        <p:nvSpPr>
          <p:cNvPr id="24" name="文字方塊 23">
            <a:extLst>
              <a:ext uri="{FF2B5EF4-FFF2-40B4-BE49-F238E27FC236}">
                <a16:creationId xmlns:a16="http://schemas.microsoft.com/office/drawing/2014/main" id="{A262ACCD-CD6F-B844-BEBA-E283512C6D94}"/>
              </a:ext>
            </a:extLst>
          </p:cNvPr>
          <p:cNvSpPr txBox="1"/>
          <p:nvPr/>
        </p:nvSpPr>
        <p:spPr>
          <a:xfrm>
            <a:off x="4633819" y="4804045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39D9C290-288D-3F4E-927F-5AA91E749CB3}"/>
              </a:ext>
            </a:extLst>
          </p:cNvPr>
          <p:cNvSpPr txBox="1"/>
          <p:nvPr/>
        </p:nvSpPr>
        <p:spPr>
          <a:xfrm>
            <a:off x="4692329" y="5417242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37F0BCD9-61AB-614A-B60C-D1A0EE2CD858}"/>
              </a:ext>
            </a:extLst>
          </p:cNvPr>
          <p:cNvSpPr txBox="1"/>
          <p:nvPr/>
        </p:nvSpPr>
        <p:spPr>
          <a:xfrm>
            <a:off x="4765216" y="5671195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25kDa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2FE50EDD-8552-2040-A6F5-B8606AAAB954}"/>
              </a:ext>
            </a:extLst>
          </p:cNvPr>
          <p:cNvSpPr txBox="1"/>
          <p:nvPr/>
        </p:nvSpPr>
        <p:spPr>
          <a:xfrm>
            <a:off x="2121308" y="5332848"/>
            <a:ext cx="1350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/>
              <a:t>Unrelated Exp.</a:t>
            </a:r>
            <a:endParaRPr kumimoji="1" lang="zh-TW" altLang="en-US" sz="1400" dirty="0"/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BC91CC53-8A27-6343-A682-78C5DCDA7083}"/>
              </a:ext>
            </a:extLst>
          </p:cNvPr>
          <p:cNvSpPr txBox="1"/>
          <p:nvPr/>
        </p:nvSpPr>
        <p:spPr>
          <a:xfrm rot="18931079">
            <a:off x="2994180" y="5476797"/>
            <a:ext cx="668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/>
              <a:t>Ctrl EC</a:t>
            </a:r>
            <a:endParaRPr kumimoji="1" lang="zh-TW" altLang="en-US" sz="1400" dirty="0"/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9849BB9E-E789-7C40-AA21-41E4DD81A7BA}"/>
              </a:ext>
            </a:extLst>
          </p:cNvPr>
          <p:cNvSpPr txBox="1"/>
          <p:nvPr/>
        </p:nvSpPr>
        <p:spPr>
          <a:xfrm rot="18931079">
            <a:off x="2886267" y="5619947"/>
            <a:ext cx="1093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EC</a:t>
            </a:r>
            <a:endParaRPr kumimoji="1" lang="zh-TW" altLang="en-US" sz="1400" dirty="0"/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78BAB8C1-3B4E-B549-8E61-7574F5A6E0B2}"/>
              </a:ext>
            </a:extLst>
          </p:cNvPr>
          <p:cNvSpPr txBox="1"/>
          <p:nvPr/>
        </p:nvSpPr>
        <p:spPr>
          <a:xfrm rot="18931079">
            <a:off x="3132320" y="5726464"/>
            <a:ext cx="14316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non-EC</a:t>
            </a:r>
            <a:endParaRPr kumimoji="1" lang="zh-TW" altLang="en-US" sz="1400" dirty="0"/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CD4418CE-4E7A-6941-BABC-0803B181350E}"/>
              </a:ext>
            </a:extLst>
          </p:cNvPr>
          <p:cNvSpPr txBox="1"/>
          <p:nvPr/>
        </p:nvSpPr>
        <p:spPr>
          <a:xfrm rot="18931079">
            <a:off x="3228619" y="5577527"/>
            <a:ext cx="1006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/>
              <a:t>Ctrl non-EC</a:t>
            </a:r>
            <a:endParaRPr kumimoji="1" lang="zh-TW" altLang="en-US" sz="1400" dirty="0"/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018914D3-0EFB-3C46-84A4-2223BFF7EA08}"/>
              </a:ext>
            </a:extLst>
          </p:cNvPr>
          <p:cNvSpPr txBox="1"/>
          <p:nvPr/>
        </p:nvSpPr>
        <p:spPr>
          <a:xfrm>
            <a:off x="1164529" y="5113745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  <a:latin typeface="Symbol" pitchFamily="2" charset="2"/>
              </a:rPr>
              <a:t>b</a:t>
            </a:r>
            <a:r>
              <a:rPr kumimoji="1" lang="en-US" altLang="zh-TW" dirty="0">
                <a:solidFill>
                  <a:schemeClr val="bg1"/>
                </a:solidFill>
              </a:rPr>
              <a:t>-actin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pic>
        <p:nvPicPr>
          <p:cNvPr id="35" name="圖片 34" descr="一張含有 文字, 監視器, 電子用品, 螢幕 的圖片&#10;&#10;自動產生的描述">
            <a:extLst>
              <a:ext uri="{FF2B5EF4-FFF2-40B4-BE49-F238E27FC236}">
                <a16:creationId xmlns:a16="http://schemas.microsoft.com/office/drawing/2014/main" id="{24590EB5-5AB6-E445-AFFA-71AE2BDFB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541" y="407504"/>
            <a:ext cx="5167059" cy="4164495"/>
          </a:xfrm>
          <a:prstGeom prst="rect">
            <a:avLst/>
          </a:prstGeom>
        </p:spPr>
      </p:pic>
      <p:sp>
        <p:nvSpPr>
          <p:cNvPr id="36" name="文字方塊 35">
            <a:extLst>
              <a:ext uri="{FF2B5EF4-FFF2-40B4-BE49-F238E27FC236}">
                <a16:creationId xmlns:a16="http://schemas.microsoft.com/office/drawing/2014/main" id="{2B08F972-AA9E-324B-8D9B-80F9B8DBBC59}"/>
              </a:ext>
            </a:extLst>
          </p:cNvPr>
          <p:cNvSpPr txBox="1"/>
          <p:nvPr/>
        </p:nvSpPr>
        <p:spPr>
          <a:xfrm>
            <a:off x="7130941" y="1917702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250kDa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968EAEDA-F19E-0848-ACD3-7ACF9C4AA4E5}"/>
              </a:ext>
            </a:extLst>
          </p:cNvPr>
          <p:cNvSpPr txBox="1"/>
          <p:nvPr/>
        </p:nvSpPr>
        <p:spPr>
          <a:xfrm>
            <a:off x="7133191" y="2130140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130kDa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55AD6EB3-B86D-E148-8D13-AA3948DD9EAA}"/>
              </a:ext>
            </a:extLst>
          </p:cNvPr>
          <p:cNvSpPr txBox="1"/>
          <p:nvPr/>
        </p:nvSpPr>
        <p:spPr>
          <a:xfrm>
            <a:off x="7120105" y="2337412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100kDa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1B9B5F47-D0C7-FA40-B770-9B7CDF6EF730}"/>
              </a:ext>
            </a:extLst>
          </p:cNvPr>
          <p:cNvSpPr txBox="1"/>
          <p:nvPr/>
        </p:nvSpPr>
        <p:spPr>
          <a:xfrm>
            <a:off x="7207992" y="2570245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70kDa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3EB4B366-4511-F046-A6AE-F046E5C67A9B}"/>
              </a:ext>
            </a:extLst>
          </p:cNvPr>
          <p:cNvSpPr txBox="1"/>
          <p:nvPr/>
        </p:nvSpPr>
        <p:spPr>
          <a:xfrm>
            <a:off x="7207993" y="3091759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55kDa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8608BB3D-98A9-0B4F-A0AB-98AC936335B5}"/>
              </a:ext>
            </a:extLst>
          </p:cNvPr>
          <p:cNvSpPr txBox="1"/>
          <p:nvPr/>
        </p:nvSpPr>
        <p:spPr>
          <a:xfrm>
            <a:off x="7207994" y="3675591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35kDa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D4961296-0E7F-5A4A-8E08-01E804F13E49}"/>
              </a:ext>
            </a:extLst>
          </p:cNvPr>
          <p:cNvSpPr txBox="1"/>
          <p:nvPr/>
        </p:nvSpPr>
        <p:spPr>
          <a:xfrm>
            <a:off x="7211476" y="3961816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25kDa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文字方塊 51">
            <a:extLst>
              <a:ext uri="{FF2B5EF4-FFF2-40B4-BE49-F238E27FC236}">
                <a16:creationId xmlns:a16="http://schemas.microsoft.com/office/drawing/2014/main" id="{D7D76B5E-BAE9-0A40-A3BB-AAD2B5E1788E}"/>
              </a:ext>
            </a:extLst>
          </p:cNvPr>
          <p:cNvSpPr txBox="1"/>
          <p:nvPr/>
        </p:nvSpPr>
        <p:spPr>
          <a:xfrm rot="18931079">
            <a:off x="7833842" y="3435673"/>
            <a:ext cx="668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/>
              <a:t>Ctrl EC</a:t>
            </a:r>
            <a:endParaRPr kumimoji="1" lang="zh-TW" altLang="en-US" sz="1400" dirty="0"/>
          </a:p>
        </p:txBody>
      </p: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D3A0D82A-95DF-A247-A7A5-CDFE143B90A8}"/>
              </a:ext>
            </a:extLst>
          </p:cNvPr>
          <p:cNvSpPr txBox="1"/>
          <p:nvPr/>
        </p:nvSpPr>
        <p:spPr>
          <a:xfrm rot="18931079">
            <a:off x="7785906" y="3566073"/>
            <a:ext cx="1093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EC</a:t>
            </a:r>
            <a:endParaRPr kumimoji="1" lang="zh-TW" altLang="en-US" sz="1400" dirty="0"/>
          </a:p>
        </p:txBody>
      </p:sp>
      <p:sp>
        <p:nvSpPr>
          <p:cNvPr id="54" name="文字方塊 53">
            <a:extLst>
              <a:ext uri="{FF2B5EF4-FFF2-40B4-BE49-F238E27FC236}">
                <a16:creationId xmlns:a16="http://schemas.microsoft.com/office/drawing/2014/main" id="{84DE4667-7271-CF4D-A44D-DD7A6EAAA2A0}"/>
              </a:ext>
            </a:extLst>
          </p:cNvPr>
          <p:cNvSpPr txBox="1"/>
          <p:nvPr/>
        </p:nvSpPr>
        <p:spPr>
          <a:xfrm rot="18931079">
            <a:off x="8261283" y="3685298"/>
            <a:ext cx="14316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non-EC</a:t>
            </a:r>
            <a:endParaRPr kumimoji="1" lang="zh-TW" altLang="en-US" sz="1400" dirty="0"/>
          </a:p>
        </p:txBody>
      </p:sp>
      <p:sp>
        <p:nvSpPr>
          <p:cNvPr id="55" name="文字方塊 54">
            <a:extLst>
              <a:ext uri="{FF2B5EF4-FFF2-40B4-BE49-F238E27FC236}">
                <a16:creationId xmlns:a16="http://schemas.microsoft.com/office/drawing/2014/main" id="{954D3B7D-D6FB-4F48-8BBB-6BA40036DA45}"/>
              </a:ext>
            </a:extLst>
          </p:cNvPr>
          <p:cNvSpPr txBox="1"/>
          <p:nvPr/>
        </p:nvSpPr>
        <p:spPr>
          <a:xfrm rot="18931079">
            <a:off x="8360014" y="3521702"/>
            <a:ext cx="1006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/>
              <a:t>Ctrl non-EC</a:t>
            </a:r>
            <a:endParaRPr kumimoji="1" lang="zh-TW" altLang="en-US" sz="1400" dirty="0"/>
          </a:p>
        </p:txBody>
      </p:sp>
      <p:sp>
        <p:nvSpPr>
          <p:cNvPr id="56" name="文字方塊 55">
            <a:extLst>
              <a:ext uri="{FF2B5EF4-FFF2-40B4-BE49-F238E27FC236}">
                <a16:creationId xmlns:a16="http://schemas.microsoft.com/office/drawing/2014/main" id="{93B80B4F-066B-A546-AF56-3D78EC5587DB}"/>
              </a:ext>
            </a:extLst>
          </p:cNvPr>
          <p:cNvSpPr txBox="1"/>
          <p:nvPr/>
        </p:nvSpPr>
        <p:spPr>
          <a:xfrm rot="18931079">
            <a:off x="8045545" y="3570074"/>
            <a:ext cx="1093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EC</a:t>
            </a:r>
            <a:endParaRPr kumimoji="1" lang="zh-TW" altLang="en-US" sz="1400" dirty="0"/>
          </a:p>
        </p:txBody>
      </p:sp>
      <p:sp>
        <p:nvSpPr>
          <p:cNvPr id="57" name="文字方塊 56">
            <a:extLst>
              <a:ext uri="{FF2B5EF4-FFF2-40B4-BE49-F238E27FC236}">
                <a16:creationId xmlns:a16="http://schemas.microsoft.com/office/drawing/2014/main" id="{B97FC708-DC50-BB4D-AB55-D4CA2F6090C2}"/>
              </a:ext>
            </a:extLst>
          </p:cNvPr>
          <p:cNvSpPr txBox="1"/>
          <p:nvPr/>
        </p:nvSpPr>
        <p:spPr>
          <a:xfrm rot="18931079">
            <a:off x="8559389" y="3670637"/>
            <a:ext cx="14316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non-EC</a:t>
            </a:r>
            <a:endParaRPr kumimoji="1" lang="zh-TW" altLang="en-US" sz="1400" dirty="0"/>
          </a:p>
        </p:txBody>
      </p:sp>
      <p:pic>
        <p:nvPicPr>
          <p:cNvPr id="61" name="圖片 60" descr="一張含有 文字, 室內, 監視器, 螢幕 的圖片&#10;&#10;自動產生的描述">
            <a:extLst>
              <a:ext uri="{FF2B5EF4-FFF2-40B4-BE49-F238E27FC236}">
                <a16:creationId xmlns:a16="http://schemas.microsoft.com/office/drawing/2014/main" id="{BF729991-4C20-824F-8B79-F5DCE66E1B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7315" y="4703931"/>
            <a:ext cx="5198801" cy="1797976"/>
          </a:xfrm>
          <a:prstGeom prst="rect">
            <a:avLst/>
          </a:prstGeom>
        </p:spPr>
      </p:pic>
      <p:sp>
        <p:nvSpPr>
          <p:cNvPr id="62" name="文字方塊 61">
            <a:extLst>
              <a:ext uri="{FF2B5EF4-FFF2-40B4-BE49-F238E27FC236}">
                <a16:creationId xmlns:a16="http://schemas.microsoft.com/office/drawing/2014/main" id="{D563D3E9-8E39-8C44-AF6A-B43C01397824}"/>
              </a:ext>
            </a:extLst>
          </p:cNvPr>
          <p:cNvSpPr txBox="1"/>
          <p:nvPr/>
        </p:nvSpPr>
        <p:spPr>
          <a:xfrm rot="18931079">
            <a:off x="7815568" y="5905782"/>
            <a:ext cx="668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/>
              <a:t>Ctrl EC</a:t>
            </a:r>
            <a:endParaRPr kumimoji="1" lang="zh-TW" altLang="en-US" sz="1400" dirty="0"/>
          </a:p>
        </p:txBody>
      </p:sp>
      <p:sp>
        <p:nvSpPr>
          <p:cNvPr id="63" name="文字方塊 62">
            <a:extLst>
              <a:ext uri="{FF2B5EF4-FFF2-40B4-BE49-F238E27FC236}">
                <a16:creationId xmlns:a16="http://schemas.microsoft.com/office/drawing/2014/main" id="{5C55ABB0-ACD7-9C40-8F96-B7DC997C1D3A}"/>
              </a:ext>
            </a:extLst>
          </p:cNvPr>
          <p:cNvSpPr txBox="1"/>
          <p:nvPr/>
        </p:nvSpPr>
        <p:spPr>
          <a:xfrm rot="18931079">
            <a:off x="7767632" y="6036182"/>
            <a:ext cx="1093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EC</a:t>
            </a:r>
            <a:endParaRPr kumimoji="1" lang="zh-TW" altLang="en-US" sz="1400" dirty="0"/>
          </a:p>
        </p:txBody>
      </p:sp>
      <p:sp>
        <p:nvSpPr>
          <p:cNvPr id="64" name="文字方塊 63">
            <a:extLst>
              <a:ext uri="{FF2B5EF4-FFF2-40B4-BE49-F238E27FC236}">
                <a16:creationId xmlns:a16="http://schemas.microsoft.com/office/drawing/2014/main" id="{5B22E8D4-C84D-1347-85D1-97BBBA210A45}"/>
              </a:ext>
            </a:extLst>
          </p:cNvPr>
          <p:cNvSpPr txBox="1"/>
          <p:nvPr/>
        </p:nvSpPr>
        <p:spPr>
          <a:xfrm rot="18931079">
            <a:off x="8243009" y="6155407"/>
            <a:ext cx="14316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non-EC</a:t>
            </a:r>
            <a:endParaRPr kumimoji="1" lang="zh-TW" altLang="en-US" sz="1400" dirty="0"/>
          </a:p>
        </p:txBody>
      </p:sp>
      <p:sp>
        <p:nvSpPr>
          <p:cNvPr id="65" name="文字方塊 64">
            <a:extLst>
              <a:ext uri="{FF2B5EF4-FFF2-40B4-BE49-F238E27FC236}">
                <a16:creationId xmlns:a16="http://schemas.microsoft.com/office/drawing/2014/main" id="{A2570945-4257-2947-BF90-E2D8B2597C29}"/>
              </a:ext>
            </a:extLst>
          </p:cNvPr>
          <p:cNvSpPr txBox="1"/>
          <p:nvPr/>
        </p:nvSpPr>
        <p:spPr>
          <a:xfrm rot="18931079">
            <a:off x="8341740" y="5991811"/>
            <a:ext cx="1006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/>
              <a:t>Ctrl non-EC</a:t>
            </a:r>
            <a:endParaRPr kumimoji="1" lang="zh-TW" altLang="en-US" sz="1400" dirty="0"/>
          </a:p>
        </p:txBody>
      </p:sp>
      <p:sp>
        <p:nvSpPr>
          <p:cNvPr id="66" name="文字方塊 65">
            <a:extLst>
              <a:ext uri="{FF2B5EF4-FFF2-40B4-BE49-F238E27FC236}">
                <a16:creationId xmlns:a16="http://schemas.microsoft.com/office/drawing/2014/main" id="{2D278151-AE4A-114D-A98D-C2F9D4D52903}"/>
              </a:ext>
            </a:extLst>
          </p:cNvPr>
          <p:cNvSpPr txBox="1"/>
          <p:nvPr/>
        </p:nvSpPr>
        <p:spPr>
          <a:xfrm rot="18931079">
            <a:off x="8027271" y="6040183"/>
            <a:ext cx="1093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EC</a:t>
            </a:r>
            <a:endParaRPr kumimoji="1" lang="zh-TW" altLang="en-US" sz="1400" dirty="0"/>
          </a:p>
        </p:txBody>
      </p:sp>
      <p:sp>
        <p:nvSpPr>
          <p:cNvPr id="67" name="文字方塊 66">
            <a:extLst>
              <a:ext uri="{FF2B5EF4-FFF2-40B4-BE49-F238E27FC236}">
                <a16:creationId xmlns:a16="http://schemas.microsoft.com/office/drawing/2014/main" id="{567B73AF-0B79-074B-916F-0ACA9546B5B1}"/>
              </a:ext>
            </a:extLst>
          </p:cNvPr>
          <p:cNvSpPr txBox="1"/>
          <p:nvPr/>
        </p:nvSpPr>
        <p:spPr>
          <a:xfrm rot="18931079">
            <a:off x="8541115" y="6140746"/>
            <a:ext cx="14316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i="1" dirty="0"/>
              <a:t>Sptlc1</a:t>
            </a:r>
            <a:r>
              <a:rPr kumimoji="1" lang="en-US" altLang="zh-TW" sz="1400" dirty="0"/>
              <a:t> KO non-EC</a:t>
            </a:r>
            <a:endParaRPr kumimoji="1" lang="zh-TW" altLang="en-US" sz="1400" dirty="0"/>
          </a:p>
        </p:txBody>
      </p:sp>
      <p:sp>
        <p:nvSpPr>
          <p:cNvPr id="68" name="文字方塊 67">
            <a:extLst>
              <a:ext uri="{FF2B5EF4-FFF2-40B4-BE49-F238E27FC236}">
                <a16:creationId xmlns:a16="http://schemas.microsoft.com/office/drawing/2014/main" id="{BF32ADB4-3417-1C46-8377-63D88399D107}"/>
              </a:ext>
            </a:extLst>
          </p:cNvPr>
          <p:cNvSpPr txBox="1"/>
          <p:nvPr/>
        </p:nvSpPr>
        <p:spPr>
          <a:xfrm>
            <a:off x="7230972" y="5355300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55kDa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69" name="文字方塊 68">
            <a:extLst>
              <a:ext uri="{FF2B5EF4-FFF2-40B4-BE49-F238E27FC236}">
                <a16:creationId xmlns:a16="http://schemas.microsoft.com/office/drawing/2014/main" id="{3B2FA177-856C-DD47-8AA3-D331A6E8F386}"/>
              </a:ext>
            </a:extLst>
          </p:cNvPr>
          <p:cNvSpPr txBox="1"/>
          <p:nvPr/>
        </p:nvSpPr>
        <p:spPr>
          <a:xfrm>
            <a:off x="7224042" y="5982136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35kDa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70" name="文字方塊 69">
            <a:extLst>
              <a:ext uri="{FF2B5EF4-FFF2-40B4-BE49-F238E27FC236}">
                <a16:creationId xmlns:a16="http://schemas.microsoft.com/office/drawing/2014/main" id="{7EFA149C-FC7F-8146-9EAC-D97EC8D65DBD}"/>
              </a:ext>
            </a:extLst>
          </p:cNvPr>
          <p:cNvSpPr txBox="1"/>
          <p:nvPr/>
        </p:nvSpPr>
        <p:spPr>
          <a:xfrm>
            <a:off x="7215824" y="6263630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dirty="0">
                <a:solidFill>
                  <a:schemeClr val="bg1"/>
                </a:solidFill>
              </a:rPr>
              <a:t>25kDa</a:t>
            </a:r>
            <a:endParaRPr kumimoji="1" lang="zh-TW" altLang="en-US" sz="1400" dirty="0">
              <a:solidFill>
                <a:schemeClr val="bg1"/>
              </a:solidFill>
            </a:endParaRPr>
          </a:p>
        </p:txBody>
      </p:sp>
      <p:sp>
        <p:nvSpPr>
          <p:cNvPr id="71" name="文字方塊 70">
            <a:extLst>
              <a:ext uri="{FF2B5EF4-FFF2-40B4-BE49-F238E27FC236}">
                <a16:creationId xmlns:a16="http://schemas.microsoft.com/office/drawing/2014/main" id="{2B562543-4ABA-E04D-AE9B-AD6FFB001401}"/>
              </a:ext>
            </a:extLst>
          </p:cNvPr>
          <p:cNvSpPr txBox="1"/>
          <p:nvPr/>
        </p:nvSpPr>
        <p:spPr>
          <a:xfrm>
            <a:off x="607391" y="108469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Exp 2.</a:t>
            </a:r>
            <a:endParaRPr kumimoji="1" lang="zh-TW" altLang="en-US" dirty="0"/>
          </a:p>
        </p:txBody>
      </p:sp>
      <p:sp>
        <p:nvSpPr>
          <p:cNvPr id="72" name="文字方塊 71">
            <a:extLst>
              <a:ext uri="{FF2B5EF4-FFF2-40B4-BE49-F238E27FC236}">
                <a16:creationId xmlns:a16="http://schemas.microsoft.com/office/drawing/2014/main" id="{9C85768A-757B-7F4E-B4BA-A1C257620FCF}"/>
              </a:ext>
            </a:extLst>
          </p:cNvPr>
          <p:cNvSpPr txBox="1"/>
          <p:nvPr/>
        </p:nvSpPr>
        <p:spPr>
          <a:xfrm>
            <a:off x="6191508" y="126792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/>
              <a:t>Exp 3.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30317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154</Words>
  <Application>Microsoft Macintosh PowerPoint</Application>
  <PresentationFormat>寬螢幕</PresentationFormat>
  <Paragraphs>76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Office 佈景主題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Yu Ting Kuo</dc:creator>
  <cp:lastModifiedBy>Yu Ting Kuo</cp:lastModifiedBy>
  <cp:revision>1</cp:revision>
  <dcterms:created xsi:type="dcterms:W3CDTF">2022-04-04T18:11:30Z</dcterms:created>
  <dcterms:modified xsi:type="dcterms:W3CDTF">2022-04-04T18:34:56Z</dcterms:modified>
</cp:coreProperties>
</file>